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6858000" cy="9144000" type="screen4x3"/>
  <p:notesSz cx="6858000" cy="9926638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28" autoAdjust="0"/>
    <p:restoredTop sz="90929"/>
  </p:normalViewPr>
  <p:slideViewPr>
    <p:cSldViewPr showGuides="1">
      <p:cViewPr>
        <p:scale>
          <a:sx n="66" d="100"/>
          <a:sy n="66" d="100"/>
        </p:scale>
        <p:origin x="-2904" y="-7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42975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C8F1966-08EC-46B5-A66E-3723F3CBBA1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40392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07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2033588" y="744538"/>
            <a:ext cx="27908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714875"/>
            <a:ext cx="502920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42975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B98B296-67EB-4444-A44C-F1533CB1A9D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68439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A8E2A77-AA69-46B3-ADDF-CBE6A1A1785E}" type="slidenum">
              <a:rPr lang="es-ES" sz="1200" smtClean="0"/>
              <a:pPr eaLnBrk="1" hangingPunct="1"/>
              <a:t>1</a:t>
            </a:fld>
            <a:endParaRPr lang="es-ES" sz="1200" smtClean="0"/>
          </a:p>
        </p:txBody>
      </p:sp>
      <p:sp>
        <p:nvSpPr>
          <p:cNvPr id="4099" name="Rectangle 7"/>
          <p:cNvSpPr txBox="1">
            <a:spLocks noGrp="1" noChangeArrowheads="1"/>
          </p:cNvSpPr>
          <p:nvPr/>
        </p:nvSpPr>
        <p:spPr bwMode="auto">
          <a:xfrm>
            <a:off x="3884613" y="9428163"/>
            <a:ext cx="29718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DBB6E8F1-666C-4D31-97F7-06C9F856F9FE}" type="slidenum">
              <a:rPr lang="es-ES" sz="1200"/>
              <a:pPr algn="r" eaLnBrk="1" hangingPunct="1"/>
              <a:t>1</a:t>
            </a:fld>
            <a:endParaRPr lang="es-ES" sz="1200"/>
          </a:p>
        </p:txBody>
      </p:sp>
      <p:sp>
        <p:nvSpPr>
          <p:cNvPr id="410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2033588" y="742950"/>
            <a:ext cx="2790825" cy="3722688"/>
          </a:xfrm>
          <a:solidFill>
            <a:srgbClr val="FFFFFF"/>
          </a:solidFill>
          <a:ln/>
        </p:spPr>
      </p:sp>
      <p:sp>
        <p:nvSpPr>
          <p:cNvPr id="4101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4714875"/>
            <a:ext cx="5486400" cy="446881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s-MX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1FED5-44D1-4315-A574-B1D959BBE38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7762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1B64C-A375-44BE-BCBE-2B313B65249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1003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886325" y="812800"/>
            <a:ext cx="1457325" cy="73152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14350" y="812800"/>
            <a:ext cx="4219575" cy="73152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59DAD7-F8CA-4A7F-B788-67C0787EC6F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4323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A475E-2671-4ABC-9372-FFB0B8505A1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1923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22694-313A-438D-B064-D8102F6FBE7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6644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435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50520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61EFD-4009-40DA-83D2-D19A5C69A6C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6565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CCCA8-7DF8-45FC-AE20-F329D8593AD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2795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DB049-A253-4B62-9C00-097E58A4564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0504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5FE173-DB9A-4C90-BE66-780A9501F8A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7982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DE2664-AC4A-4847-B780-9024754909C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5962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90486F-21AA-47A6-9138-E8E7BCD5FAE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2890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12800"/>
            <a:ext cx="58293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641600"/>
            <a:ext cx="58293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31200"/>
            <a:ext cx="21717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B101B16-9CFA-453F-BD7D-99E23E25578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752600" y="250825"/>
            <a:ext cx="4452938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MX" sz="1200" b="1">
                <a:latin typeface="Arial" charset="0"/>
              </a:rPr>
              <a:t>SECRETARÍA DE SALUD</a:t>
            </a:r>
          </a:p>
          <a:p>
            <a:pPr algn="ctr">
              <a:spcBef>
                <a:spcPct val="50000"/>
              </a:spcBef>
            </a:pPr>
            <a:r>
              <a:rPr lang="es-MX" sz="1200" b="1">
                <a:latin typeface="Arial" charset="0"/>
              </a:rPr>
              <a:t>INSTITUTO NACIONAL DE REHABILITACIÓN</a:t>
            </a:r>
          </a:p>
          <a:p>
            <a:pPr algn="ctr">
              <a:spcBef>
                <a:spcPct val="50000"/>
              </a:spcBef>
            </a:pPr>
            <a:r>
              <a:rPr lang="es-MX" sz="1200" b="1">
                <a:latin typeface="Arial" charset="0"/>
              </a:rPr>
              <a:t>LUIS GUILLERMO IBARRA IBARRA</a:t>
            </a:r>
          </a:p>
          <a:p>
            <a:pPr algn="ctr">
              <a:spcBef>
                <a:spcPct val="50000"/>
              </a:spcBef>
            </a:pPr>
            <a:r>
              <a:rPr lang="es-MX" sz="1200" b="1">
                <a:latin typeface="Arial" charset="0"/>
              </a:rPr>
              <a:t>ESCUELA SUPERIOR DE REHABILITACIÓN</a:t>
            </a:r>
            <a:endParaRPr lang="es-MX" sz="1600" b="1">
              <a:latin typeface="Arial" charset="0"/>
            </a:endParaRP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1785938" y="2000250"/>
            <a:ext cx="4857750" cy="681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s-MX" sz="1200"/>
              <a:t>En la ciudad de México D.F., a  las</a:t>
            </a:r>
            <a:r>
              <a:rPr lang="es-MX" sz="1200" u="sng"/>
              <a:t> ____</a:t>
            </a:r>
            <a:r>
              <a:rPr lang="es-MX" sz="1200"/>
              <a:t> horas del  día  ___ del  mes de </a:t>
            </a:r>
            <a:r>
              <a:rPr lang="es-MX" sz="1200" u="sng"/>
              <a:t> _______________ </a:t>
            </a:r>
            <a:r>
              <a:rPr lang="es-MX" sz="1200"/>
              <a:t>de 20___.</a:t>
            </a:r>
          </a:p>
          <a:p>
            <a:pPr algn="just">
              <a:spcBef>
                <a:spcPct val="50000"/>
              </a:spcBef>
            </a:pPr>
            <a:r>
              <a:rPr lang="es-MX" sz="1200"/>
              <a:t>Se reunieron los miembros del Jurado integrado por :</a:t>
            </a:r>
          </a:p>
          <a:p>
            <a:pPr algn="just">
              <a:spcBef>
                <a:spcPct val="50000"/>
              </a:spcBef>
            </a:pPr>
            <a:r>
              <a:rPr lang="es-MX" sz="1200"/>
              <a:t>Dr (a).</a:t>
            </a:r>
          </a:p>
          <a:p>
            <a:pPr algn="just">
              <a:spcBef>
                <a:spcPct val="50000"/>
              </a:spcBef>
            </a:pPr>
            <a:r>
              <a:rPr lang="es-MX" sz="1200"/>
              <a:t>Dr (a).</a:t>
            </a:r>
          </a:p>
          <a:p>
            <a:pPr algn="just">
              <a:spcBef>
                <a:spcPct val="50000"/>
              </a:spcBef>
            </a:pPr>
            <a:r>
              <a:rPr lang="es-MX" sz="1200"/>
              <a:t>Dr (a).</a:t>
            </a:r>
          </a:p>
          <a:p>
            <a:pPr algn="just">
              <a:spcBef>
                <a:spcPct val="50000"/>
              </a:spcBef>
            </a:pPr>
            <a:r>
              <a:rPr lang="es-MX" sz="1200"/>
              <a:t>Bajo la presencia del primero y con carácter de secretario el último para proceder a efectuar la evaluación de</a:t>
            </a:r>
          </a:p>
          <a:p>
            <a:pPr algn="just">
              <a:spcBef>
                <a:spcPct val="50000"/>
              </a:spcBef>
            </a:pPr>
            <a:r>
              <a:rPr lang="es-MX" sz="1200" b="1" u="sng"/>
              <a:t>       ____________________________________________________</a:t>
            </a:r>
            <a:endParaRPr lang="es-MX" sz="1200"/>
          </a:p>
          <a:p>
            <a:pPr>
              <a:spcBef>
                <a:spcPct val="50000"/>
              </a:spcBef>
            </a:pPr>
            <a:r>
              <a:rPr lang="es-MX" sz="1200"/>
              <a:t>para obtener  el  </a:t>
            </a:r>
            <a:r>
              <a:rPr lang="es-MX" sz="1200" u="sng"/>
              <a:t>TÍTULO </a:t>
            </a:r>
            <a:r>
              <a:rPr lang="es-MX" sz="1200"/>
              <a:t> de   </a:t>
            </a:r>
            <a:r>
              <a:rPr lang="es-MX" sz="1200" u="sng"/>
              <a:t>LICENCIADO   EN   __________________</a:t>
            </a:r>
          </a:p>
          <a:p>
            <a:pPr>
              <a:spcBef>
                <a:spcPct val="50000"/>
              </a:spcBef>
            </a:pPr>
            <a:r>
              <a:rPr lang="es-MX" sz="1200" u="sng"/>
              <a:t>___________________________________________</a:t>
            </a:r>
            <a:endParaRPr lang="es-MX" sz="1200"/>
          </a:p>
          <a:p>
            <a:pPr algn="just">
              <a:spcBef>
                <a:spcPct val="50000"/>
              </a:spcBef>
            </a:pPr>
            <a:endParaRPr lang="es-MX" sz="1200"/>
          </a:p>
          <a:p>
            <a:pPr algn="just">
              <a:spcBef>
                <a:spcPct val="50000"/>
              </a:spcBef>
            </a:pPr>
            <a:r>
              <a:rPr lang="es-MX" sz="1200"/>
              <a:t>Que sustenta </a:t>
            </a:r>
            <a:r>
              <a:rPr lang="es-MX" sz="1200" u="sng"/>
              <a:t>  _____________________________________________</a:t>
            </a:r>
          </a:p>
          <a:p>
            <a:pPr algn="just">
              <a:spcBef>
                <a:spcPct val="50000"/>
              </a:spcBef>
            </a:pPr>
            <a:endParaRPr lang="es-MX" sz="1000"/>
          </a:p>
          <a:p>
            <a:pPr algn="just">
              <a:spcBef>
                <a:spcPct val="50000"/>
              </a:spcBef>
            </a:pPr>
            <a:r>
              <a:rPr lang="es-MX" sz="1200"/>
              <a:t>Los miembros del jurado examinaron al sustentante y después de deliberar entre sí, resolvieron declararlo (a) </a:t>
            </a:r>
            <a:r>
              <a:rPr lang="es-MX" sz="1200" u="sng"/>
              <a:t>APROBADA</a:t>
            </a:r>
            <a:endParaRPr lang="es-MX" sz="1200"/>
          </a:p>
          <a:p>
            <a:pPr algn="just">
              <a:spcBef>
                <a:spcPct val="50000"/>
              </a:spcBef>
            </a:pPr>
            <a:r>
              <a:rPr lang="es-MX" sz="1200"/>
              <a:t>El presidente del jurado le dio a conocer el resultado y  procedió a tomar la protesta de ley.</a:t>
            </a:r>
          </a:p>
          <a:p>
            <a:pPr algn="just">
              <a:spcBef>
                <a:spcPct val="50000"/>
              </a:spcBef>
            </a:pPr>
            <a:r>
              <a:rPr lang="es-MX" sz="1200"/>
              <a:t>                     Presidente		                Secretario</a:t>
            </a:r>
          </a:p>
          <a:p>
            <a:pPr>
              <a:spcBef>
                <a:spcPct val="50000"/>
              </a:spcBef>
            </a:pPr>
            <a:endParaRPr lang="es-MX" sz="1200"/>
          </a:p>
          <a:p>
            <a:pPr>
              <a:spcBef>
                <a:spcPct val="50000"/>
              </a:spcBef>
            </a:pPr>
            <a:r>
              <a:rPr lang="es-MX" sz="1200"/>
              <a:t>		    Vocal</a:t>
            </a:r>
          </a:p>
          <a:p>
            <a:pPr algn="ctr">
              <a:spcBef>
                <a:spcPct val="50000"/>
              </a:spcBef>
            </a:pPr>
            <a:r>
              <a:rPr lang="es-MX" sz="1200"/>
              <a:t> </a:t>
            </a:r>
            <a:endParaRPr lang="es-MX" sz="1000" u="sng"/>
          </a:p>
          <a:p>
            <a:pPr>
              <a:spcBef>
                <a:spcPct val="50000"/>
              </a:spcBef>
            </a:pPr>
            <a:r>
              <a:rPr lang="es-MX" sz="1200"/>
              <a:t>	                           Vo. Bo. </a:t>
            </a:r>
          </a:p>
          <a:p>
            <a:pPr>
              <a:spcBef>
                <a:spcPct val="50000"/>
              </a:spcBef>
            </a:pPr>
            <a:endParaRPr lang="es-MX" sz="1200"/>
          </a:p>
          <a:p>
            <a:pPr>
              <a:spcBef>
                <a:spcPct val="50000"/>
              </a:spcBef>
            </a:pPr>
            <a:r>
              <a:rPr lang="es-MX" sz="1200"/>
              <a:t>		El Director (a)</a:t>
            </a:r>
          </a:p>
          <a:p>
            <a:pPr>
              <a:spcBef>
                <a:spcPct val="50000"/>
              </a:spcBef>
            </a:pPr>
            <a:endParaRPr lang="es-MX" sz="800"/>
          </a:p>
          <a:p>
            <a:pPr>
              <a:spcBef>
                <a:spcPct val="50000"/>
              </a:spcBef>
            </a:pPr>
            <a:r>
              <a:rPr lang="es-MX" sz="800">
                <a:latin typeface="Arial" charset="0"/>
              </a:rPr>
              <a:t>FO2-PR-SEP-06 Rev. 03 DIC 20</a:t>
            </a:r>
          </a:p>
        </p:txBody>
      </p:sp>
      <p:sp>
        <p:nvSpPr>
          <p:cNvPr id="2052" name="Oval 4"/>
          <p:cNvSpPr>
            <a:spLocks noChangeArrowheads="1"/>
          </p:cNvSpPr>
          <p:nvPr/>
        </p:nvSpPr>
        <p:spPr bwMode="auto">
          <a:xfrm>
            <a:off x="228600" y="2667000"/>
            <a:ext cx="1524000" cy="2362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MX"/>
              <a:t> </a:t>
            </a:r>
            <a:endParaRPr lang="es-ES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563563" y="3449638"/>
            <a:ext cx="8382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MX" sz="1200"/>
              <a:t>Foto del alumno (tamaño título)</a:t>
            </a:r>
            <a:endParaRPr lang="es-MX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2963863" y="1547813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MX" sz="1400" b="1"/>
              <a:t>ACTA  TITULACIÓN</a:t>
            </a:r>
            <a:endParaRPr lang="es-MX"/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>
            <a:off x="1905000" y="2989263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>
            <a:off x="1905000" y="32766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1905000" y="3563938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058" name="Line 12"/>
          <p:cNvSpPr>
            <a:spLocks noChangeShapeType="1"/>
          </p:cNvSpPr>
          <p:nvPr/>
        </p:nvSpPr>
        <p:spPr bwMode="auto">
          <a:xfrm>
            <a:off x="1916113" y="6948488"/>
            <a:ext cx="20177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059" name="Line 13"/>
          <p:cNvSpPr>
            <a:spLocks noChangeShapeType="1"/>
          </p:cNvSpPr>
          <p:nvPr/>
        </p:nvSpPr>
        <p:spPr bwMode="auto">
          <a:xfrm>
            <a:off x="4437063" y="6948488"/>
            <a:ext cx="20177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060" name="Line 14"/>
          <p:cNvSpPr>
            <a:spLocks noChangeShapeType="1"/>
          </p:cNvSpPr>
          <p:nvPr/>
        </p:nvSpPr>
        <p:spPr bwMode="auto">
          <a:xfrm>
            <a:off x="3068638" y="7596188"/>
            <a:ext cx="20177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061" name="Line 15"/>
          <p:cNvSpPr>
            <a:spLocks noChangeShapeType="1"/>
          </p:cNvSpPr>
          <p:nvPr/>
        </p:nvSpPr>
        <p:spPr bwMode="auto">
          <a:xfrm>
            <a:off x="3068638" y="8172450"/>
            <a:ext cx="20177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pic>
        <p:nvPicPr>
          <p:cNvPr id="2062" name="Picture 16" descr="INR 20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075" y="346075"/>
            <a:ext cx="928688" cy="142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143</Words>
  <Application>Microsoft Office PowerPoint</Application>
  <PresentationFormat>Presentación en pantalla (4:3)</PresentationFormat>
  <Paragraphs>32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Times New Roman</vt:lpstr>
      <vt:lpstr>Arial</vt:lpstr>
      <vt:lpstr>Diseño predeterminado</vt:lpstr>
      <vt:lpstr>Presentación de PowerPoint</vt:lpstr>
    </vt:vector>
  </TitlesOfParts>
  <Company>INR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pgomez</dc:creator>
  <cp:lastModifiedBy>robperez</cp:lastModifiedBy>
  <cp:revision>12</cp:revision>
  <cp:lastPrinted>2018-06-28T16:47:58Z</cp:lastPrinted>
  <dcterms:created xsi:type="dcterms:W3CDTF">2009-06-16T16:48:31Z</dcterms:created>
  <dcterms:modified xsi:type="dcterms:W3CDTF">2020-12-18T18:54:21Z</dcterms:modified>
</cp:coreProperties>
</file>